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7164D-9DEC-4BCE-8993-355D0E92F284}" type="datetimeFigureOut">
              <a:rPr lang="fr-FR" smtClean="0"/>
              <a:t>16/09/2019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6ED43-8C8A-4F61-AEC4-B3A2BC680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5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7164D-9DEC-4BCE-8993-355D0E92F284}" type="datetimeFigureOut">
              <a:rPr lang="fr-FR" smtClean="0"/>
              <a:t>16/09/2019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6ED43-8C8A-4F61-AEC4-B3A2BC680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263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7164D-9DEC-4BCE-8993-355D0E92F284}" type="datetimeFigureOut">
              <a:rPr lang="fr-FR" smtClean="0"/>
              <a:t>16/09/2019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6ED43-8C8A-4F61-AEC4-B3A2BC680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562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7164D-9DEC-4BCE-8993-355D0E92F284}" type="datetimeFigureOut">
              <a:rPr lang="fr-FR" smtClean="0"/>
              <a:t>16/09/2019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6ED43-8C8A-4F61-AEC4-B3A2BC680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103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7164D-9DEC-4BCE-8993-355D0E92F284}" type="datetimeFigureOut">
              <a:rPr lang="fr-FR" smtClean="0"/>
              <a:t>16/09/2019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6ED43-8C8A-4F61-AEC4-B3A2BC680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18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7164D-9DEC-4BCE-8993-355D0E92F284}" type="datetimeFigureOut">
              <a:rPr lang="fr-FR" smtClean="0"/>
              <a:t>16/09/2019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6ED43-8C8A-4F61-AEC4-B3A2BC680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2211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7164D-9DEC-4BCE-8993-355D0E92F284}" type="datetimeFigureOut">
              <a:rPr lang="fr-FR" smtClean="0"/>
              <a:t>16/09/2019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6ED43-8C8A-4F61-AEC4-B3A2BC680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24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7164D-9DEC-4BCE-8993-355D0E92F284}" type="datetimeFigureOut">
              <a:rPr lang="fr-FR" smtClean="0"/>
              <a:t>16/09/2019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6ED43-8C8A-4F61-AEC4-B3A2BC680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2166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7164D-9DEC-4BCE-8993-355D0E92F284}" type="datetimeFigureOut">
              <a:rPr lang="fr-FR" smtClean="0"/>
              <a:t>16/09/2019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6ED43-8C8A-4F61-AEC4-B3A2BC680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6388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7164D-9DEC-4BCE-8993-355D0E92F284}" type="datetimeFigureOut">
              <a:rPr lang="fr-FR" smtClean="0"/>
              <a:t>16/09/2019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6ED43-8C8A-4F61-AEC4-B3A2BC680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902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7164D-9DEC-4BCE-8993-355D0E92F284}" type="datetimeFigureOut">
              <a:rPr lang="fr-FR" smtClean="0"/>
              <a:t>16/09/2019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6ED43-8C8A-4F61-AEC4-B3A2BC680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819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7164D-9DEC-4BCE-8993-355D0E92F284}" type="datetimeFigureOut">
              <a:rPr lang="fr-FR" smtClean="0"/>
              <a:t>16/09/2019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6ED43-8C8A-4F61-AEC4-B3A2BC680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48568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251520" y="363905"/>
            <a:ext cx="8362293" cy="5758850"/>
            <a:chOff x="251520" y="363905"/>
            <a:chExt cx="8362293" cy="5758850"/>
          </a:xfrm>
        </p:grpSpPr>
        <p:pic>
          <p:nvPicPr>
            <p:cNvPr id="2" name="Picture 2" descr="C:\Users\8705763l\Desktop\Eric.jpg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6016" y="1383831"/>
              <a:ext cx="3897797" cy="4277417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ZoneTexte 3"/>
            <p:cNvSpPr txBox="1"/>
            <p:nvPr/>
          </p:nvSpPr>
          <p:spPr>
            <a:xfrm>
              <a:off x="251520" y="1136775"/>
              <a:ext cx="5184576" cy="4985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fr-FR" sz="800" b="1" dirty="0" smtClean="0">
                <a:solidFill>
                  <a:srgbClr val="FFCC00"/>
                </a:solidFill>
                <a:latin typeface="Script MT Bold" panose="03040602040607080904" pitchFamily="66" charset="0"/>
              </a:endParaRPr>
            </a:p>
            <a:p>
              <a:pPr algn="ctr"/>
              <a:r>
                <a:rPr lang="fr-FR" sz="3900" b="1" dirty="0" smtClean="0">
                  <a:solidFill>
                    <a:srgbClr val="FFCC00"/>
                  </a:solidFill>
                  <a:latin typeface="Script MT Bold" panose="03040602040607080904" pitchFamily="66" charset="0"/>
                </a:rPr>
                <a:t>Eric Le </a:t>
              </a:r>
              <a:r>
                <a:rPr lang="fr-FR" sz="3900" b="1" dirty="0" err="1" smtClean="0">
                  <a:solidFill>
                    <a:srgbClr val="FFCC00"/>
                  </a:solidFill>
                  <a:latin typeface="Script MT Bold" panose="03040602040607080904" pitchFamily="66" charset="0"/>
                </a:rPr>
                <a:t>Grel</a:t>
              </a:r>
              <a:endParaRPr lang="fr-FR" sz="3900" b="1" dirty="0" smtClean="0">
                <a:solidFill>
                  <a:srgbClr val="FFCC00"/>
                </a:solidFill>
                <a:latin typeface="Script MT Bold" panose="03040602040607080904" pitchFamily="66" charset="0"/>
              </a:endParaRPr>
            </a:p>
            <a:p>
              <a:pPr algn="ctr"/>
              <a:endParaRPr lang="fr-FR" sz="1000" b="1" dirty="0" smtClean="0">
                <a:solidFill>
                  <a:srgbClr val="FFCC00"/>
                </a:solidFill>
                <a:latin typeface="Script MT Bold" panose="03040602040607080904" pitchFamily="66" charset="0"/>
              </a:endParaRPr>
            </a:p>
            <a:p>
              <a:pPr algn="ctr"/>
              <a:r>
                <a:rPr lang="fr-FR" sz="1600" b="1" dirty="0" smtClean="0">
                  <a:latin typeface="Script MT Bold" panose="03040602040607080904" pitchFamily="66" charset="0"/>
                </a:rPr>
                <a:t>Enseignant Diplômé d’Etat      DEJEPS</a:t>
              </a:r>
            </a:p>
            <a:p>
              <a:pPr algn="ctr"/>
              <a:r>
                <a:rPr lang="fr-FR" sz="1600" b="1" dirty="0">
                  <a:latin typeface="Script MT Bold" panose="03040602040607080904" pitchFamily="66" charset="0"/>
                </a:rPr>
                <a:t>Cavalier Professionnel </a:t>
              </a:r>
            </a:p>
            <a:p>
              <a:endParaRPr lang="fr-FR" b="1" dirty="0">
                <a:solidFill>
                  <a:srgbClr val="FFFF00"/>
                </a:solidFill>
                <a:latin typeface="Script MT Bold" panose="03040602040607080904" pitchFamily="66" charset="0"/>
              </a:endParaRPr>
            </a:p>
            <a:p>
              <a:pPr marL="285750" indent="-285750">
                <a:buFontTx/>
                <a:buChar char="-"/>
              </a:pPr>
              <a:r>
                <a:rPr lang="fr-FR" b="1" dirty="0" smtClean="0">
                  <a:latin typeface="Script MT Bold" panose="03040602040607080904" pitchFamily="66" charset="0"/>
                </a:rPr>
                <a:t>Coaching CSO</a:t>
              </a:r>
            </a:p>
            <a:p>
              <a:pPr marL="285750" indent="-285750">
                <a:buFontTx/>
                <a:buChar char="-"/>
              </a:pPr>
              <a:r>
                <a:rPr lang="fr-FR" b="1" dirty="0" smtClean="0">
                  <a:latin typeface="Script MT Bold" panose="03040602040607080904" pitchFamily="66" charset="0"/>
                </a:rPr>
                <a:t>Stages et Passage d’Examen</a:t>
              </a:r>
            </a:p>
            <a:p>
              <a:pPr marL="285750" indent="-285750">
                <a:buFontTx/>
                <a:buChar char="-"/>
              </a:pPr>
              <a:r>
                <a:rPr lang="fr-FR" b="1" dirty="0" smtClean="0">
                  <a:latin typeface="Script MT Bold" panose="03040602040607080904" pitchFamily="66" charset="0"/>
                </a:rPr>
                <a:t>Cours collectifs et particuliers (tous niveaux)</a:t>
              </a:r>
            </a:p>
            <a:p>
              <a:pPr marL="285750" indent="-285750">
                <a:buFontTx/>
                <a:buChar char="-"/>
              </a:pPr>
              <a:r>
                <a:rPr lang="fr-FR" b="1" dirty="0" smtClean="0">
                  <a:latin typeface="Script MT Bold" panose="03040602040607080904" pitchFamily="66" charset="0"/>
                </a:rPr>
                <a:t>Elevage</a:t>
              </a:r>
            </a:p>
            <a:p>
              <a:pPr marL="285750" indent="-285750">
                <a:buFontTx/>
                <a:buChar char="-"/>
              </a:pPr>
              <a:r>
                <a:rPr lang="fr-FR" b="1" dirty="0" smtClean="0">
                  <a:latin typeface="Script MT Bold" panose="03040602040607080904" pitchFamily="66" charset="0"/>
                </a:rPr>
                <a:t>Commerce</a:t>
              </a:r>
            </a:p>
            <a:p>
              <a:pPr marL="285750" indent="-285750">
                <a:buFontTx/>
                <a:buChar char="-"/>
              </a:pPr>
              <a:r>
                <a:rPr lang="fr-FR" b="1" dirty="0" smtClean="0">
                  <a:latin typeface="Script MT Bold" panose="03040602040607080904" pitchFamily="66" charset="0"/>
                </a:rPr>
                <a:t>Pensions</a:t>
              </a:r>
            </a:p>
            <a:p>
              <a:pPr algn="ctr"/>
              <a:r>
                <a:rPr lang="fr-FR" sz="1600" b="1" dirty="0" smtClean="0">
                  <a:solidFill>
                    <a:srgbClr val="FFCC00"/>
                  </a:solidFill>
                  <a:latin typeface="Script MT Bold" panose="03040602040607080904" pitchFamily="66" charset="0"/>
                </a:rPr>
                <a:t>14 rue principale</a:t>
              </a:r>
            </a:p>
            <a:p>
              <a:pPr algn="ctr"/>
              <a:r>
                <a:rPr lang="fr-FR" sz="1600" b="1" dirty="0" smtClean="0">
                  <a:solidFill>
                    <a:srgbClr val="FFCC00"/>
                  </a:solidFill>
                  <a:latin typeface="Script MT Bold" panose="03040602040607080904" pitchFamily="66" charset="0"/>
                </a:rPr>
                <a:t>72500 la </a:t>
              </a:r>
              <a:r>
                <a:rPr lang="fr-FR" sz="1600" b="1" dirty="0" err="1" smtClean="0">
                  <a:solidFill>
                    <a:srgbClr val="FFCC00"/>
                  </a:solidFill>
                  <a:latin typeface="Script MT Bold" panose="03040602040607080904" pitchFamily="66" charset="0"/>
                </a:rPr>
                <a:t>Bruère</a:t>
              </a:r>
              <a:r>
                <a:rPr lang="fr-FR" sz="1600" b="1" dirty="0" smtClean="0">
                  <a:solidFill>
                    <a:srgbClr val="FFCC00"/>
                  </a:solidFill>
                  <a:latin typeface="Script MT Bold" panose="03040602040607080904" pitchFamily="66" charset="0"/>
                </a:rPr>
                <a:t> Sur Loir</a:t>
              </a:r>
            </a:p>
            <a:p>
              <a:pPr algn="ctr"/>
              <a:r>
                <a:rPr lang="fr-FR" sz="1600" b="1" dirty="0" smtClean="0">
                  <a:solidFill>
                    <a:srgbClr val="FFCC00"/>
                  </a:solidFill>
                  <a:latin typeface="Script MT Bold" panose="03040602040607080904" pitchFamily="66" charset="0"/>
                </a:rPr>
                <a:t>Port: 06 14 46 01 59</a:t>
              </a:r>
            </a:p>
            <a:p>
              <a:pPr algn="ctr"/>
              <a:r>
                <a:rPr lang="fr-FR" sz="1600" b="1" dirty="0" smtClean="0">
                  <a:solidFill>
                    <a:srgbClr val="FFCC00"/>
                  </a:solidFill>
                  <a:latin typeface="Script MT Bold" panose="03040602040607080904" pitchFamily="66" charset="0"/>
                </a:rPr>
                <a:t>Tél: 02 43 46 76 74</a:t>
              </a:r>
            </a:p>
            <a:p>
              <a:pPr algn="ctr"/>
              <a:r>
                <a:rPr lang="fr-FR" sz="1600" smtClean="0">
                  <a:solidFill>
                    <a:srgbClr val="FFCC00"/>
                  </a:solidFill>
                  <a:latin typeface="Script MT Bold" panose="03040602040607080904" pitchFamily="66" charset="0"/>
                </a:rPr>
                <a:t>ecurielegrel@gmail.com</a:t>
              </a:r>
              <a:endParaRPr lang="fr-FR" sz="1600" dirty="0">
                <a:solidFill>
                  <a:srgbClr val="FFCC00"/>
                </a:solidFill>
                <a:latin typeface="Script MT Bold" panose="03040602040607080904" pitchFamily="66" charset="0"/>
              </a:endParaRPr>
            </a:p>
            <a:p>
              <a:endParaRPr lang="fr-FR" dirty="0" smtClean="0"/>
            </a:p>
          </p:txBody>
        </p:sp>
        <p:pic>
          <p:nvPicPr>
            <p:cNvPr id="3" name="Picture 3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3" t="31273" r="21636" b="32182"/>
            <a:stretch/>
          </p:blipFill>
          <p:spPr bwMode="auto">
            <a:xfrm>
              <a:off x="3480209" y="2143625"/>
              <a:ext cx="165224" cy="107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" name="Picture 3" descr="C:\Users\8705763l\Desktop\Perso\Site Eric\logo-le-grel-N&amp;B-vecto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5443" y="363905"/>
              <a:ext cx="2655861" cy="101992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888750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49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SNCF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8705763l</dc:creator>
  <cp:lastModifiedBy>8705763l</cp:lastModifiedBy>
  <cp:revision>15</cp:revision>
  <dcterms:created xsi:type="dcterms:W3CDTF">2019-09-12T08:34:22Z</dcterms:created>
  <dcterms:modified xsi:type="dcterms:W3CDTF">2019-09-16T16:01:35Z</dcterms:modified>
</cp:coreProperties>
</file>